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F4C69-0BE1-4499-9F96-3202350F7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747C0F4-2988-4AC5-8CB0-F3269CCFC4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CA9236-5D2F-4B2D-8417-5F723A351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B4C3-044B-4894-8056-F9511F05126F}" type="datetimeFigureOut">
              <a:rPr lang="es-ES" smtClean="0"/>
              <a:t>18/10/2023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9FCAC4-80A3-455A-A341-05CDE2C0E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DA05AC-831F-401F-B48B-03B30E550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4544-C7EF-4478-B4D3-48583925E6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227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B2D618-E24C-433F-AAC6-B239DB7C5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61FB2F-91CD-445A-A723-C266B2748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2E0701-C400-42B6-A36F-EECB2671F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B4C3-044B-4894-8056-F9511F05126F}" type="datetimeFigureOut">
              <a:rPr lang="es-ES" smtClean="0"/>
              <a:t>18/10/2023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D23D25-088A-4B1C-A9E8-37B380806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6F7530-7465-4E81-BA4E-4B6A6AA25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4544-C7EF-4478-B4D3-48583925E6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5041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B01EBC4-C7A4-4175-9F2B-C0AE3280AA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DDC465-6035-409F-A8C5-4F9EECCDC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F383C0-E9E5-42F4-B2C9-34D08255A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B4C3-044B-4894-8056-F9511F05126F}" type="datetimeFigureOut">
              <a:rPr lang="es-ES" smtClean="0"/>
              <a:t>18/10/2023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F9B869-AE2B-42CD-A8F5-6946025BA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1C60C9-5C6F-45E8-B78A-039DFA81E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4544-C7EF-4478-B4D3-48583925E6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2907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E052D5-6F74-4F08-B0B3-0B55311F8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64152B-C99D-4B8B-96BF-0272D8690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6FBB1F-7ED4-48B8-A635-CAD2E0E12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B4C3-044B-4894-8056-F9511F05126F}" type="datetimeFigureOut">
              <a:rPr lang="es-ES" smtClean="0"/>
              <a:t>18/10/2023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B309DB-539B-40E2-92DB-C096BD12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4A67FD-9395-4EE4-8AF8-A3E5D58C8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4544-C7EF-4478-B4D3-48583925E6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0953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36B5F5-2F4E-4EA5-AD4D-92240345C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BC3AC4-46A7-40BB-BCDC-13DB54317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49E9E1-469A-4D29-8BA9-EEF148D51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B4C3-044B-4894-8056-F9511F05126F}" type="datetimeFigureOut">
              <a:rPr lang="es-ES" smtClean="0"/>
              <a:t>18/10/2023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F72CD2-8F5D-45FE-B920-507A2D8A2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E7CDD3-F65A-4574-A99B-070F7CC4F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4544-C7EF-4478-B4D3-48583925E6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39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57529C-B75C-4670-8B9A-B69585854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FD91BF-A6E7-4A57-A671-3744471A22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32B4576-CC9E-4458-A3CC-5F44E19CF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C11329-ABCA-4D84-8E65-A8A94500B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B4C3-044B-4894-8056-F9511F05126F}" type="datetimeFigureOut">
              <a:rPr lang="es-ES" smtClean="0"/>
              <a:t>18/10/2023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4768E92-D0DD-4F08-AD0A-7CD9BF154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C43747-A833-4AE8-9ABA-F233511CB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4544-C7EF-4478-B4D3-48583925E6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B9087B-9F10-4E20-A2F2-71D22467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61A4AA-8427-4FC5-AA23-868C4E23C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753765-EB28-47E3-B98C-1C5E252B9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2515F7A-92E7-4E88-8B92-13797FD46F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7362C78-C15B-4A5C-9B93-D21339B3BF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09C3C39-047E-474C-85D7-B45E52DAB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B4C3-044B-4894-8056-F9511F05126F}" type="datetimeFigureOut">
              <a:rPr lang="es-ES" smtClean="0"/>
              <a:t>18/10/2023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3A548C4-DA24-4C12-A876-B83BCB99B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0B7BB38-A71C-4068-B977-F257CFEF3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4544-C7EF-4478-B4D3-48583925E6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671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2153C4-0DCA-4A89-9870-F532E875B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3BFE26A-49E2-42BC-AB57-01DC1148D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B4C3-044B-4894-8056-F9511F05126F}" type="datetimeFigureOut">
              <a:rPr lang="es-ES" smtClean="0"/>
              <a:t>18/10/2023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F0A6458-AA98-4375-BD56-F6DF6CF24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754783B-C0B8-4AB5-AC63-3680F9475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4544-C7EF-4478-B4D3-48583925E6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697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AD4C380-305D-4700-B431-A1932BF6E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B4C3-044B-4894-8056-F9511F05126F}" type="datetimeFigureOut">
              <a:rPr lang="es-ES" smtClean="0"/>
              <a:t>18/10/2023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3993D45-1AB9-43FF-8982-ADEE629C9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D9C4758-BFB1-4FE7-B23E-B1C5C0484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4544-C7EF-4478-B4D3-48583925E6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290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0067ED-3551-4E75-9DCE-EE40B1127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89799C-A19F-41CA-9550-CE8A8F67C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9E769D-4004-4672-8C31-7E5ABFD2E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80B8AB-0972-4409-B37B-50E93EDE7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B4C3-044B-4894-8056-F9511F05126F}" type="datetimeFigureOut">
              <a:rPr lang="es-ES" smtClean="0"/>
              <a:t>18/10/2023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BCE131-11EC-4312-96B1-BCA821C5A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147AB5-3BC3-4486-AC36-6764F6B03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4544-C7EF-4478-B4D3-48583925E6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6918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915C67-7B9D-42E3-842E-5AA475EB5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D7C9F08-57BB-4091-A3B8-4E0F04E71F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AD7F939-85D5-403F-AD6F-5FE624D7A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3D0ED5-8A2A-487D-B816-76B452B1B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B4C3-044B-4894-8056-F9511F05126F}" type="datetimeFigureOut">
              <a:rPr lang="es-ES" smtClean="0"/>
              <a:t>18/10/2023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2917217-E2F0-44DF-B3A0-7124CF209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9BD224-D988-4D6F-8DDD-04FA9516E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64544-C7EF-4478-B4D3-48583925E6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27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C072354-FC30-49ED-95C4-4D4C45146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D77593-8BC8-4309-90E3-1C96D4D70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70226C-6BB2-4B47-9D23-CDF7CD6BA5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1B4C3-044B-4894-8056-F9511F05126F}" type="datetimeFigureOut">
              <a:rPr lang="es-ES" smtClean="0"/>
              <a:t>18/10/2023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385FA-1928-47F9-9A35-203EA800D0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F345CD-26A8-4FF2-B05D-6F36E9231B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64544-C7EF-4478-B4D3-48583925E6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080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38A9FC9-1B22-4A2E-92ED-191E939A0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38100"/>
            <a:ext cx="1194435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8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DEDB9C5-54F2-4DF9-AADD-22C8E5063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38100"/>
            <a:ext cx="1194435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5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0185EBC-60AA-41DE-9B79-6699F1CC3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38100"/>
            <a:ext cx="1194435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386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CRISTINA CAÑIBANO ALVAREZ</dc:creator>
  <cp:lastModifiedBy>MARIA DEL ROSARIO FERRERAS CASTAÑO</cp:lastModifiedBy>
  <cp:revision>9</cp:revision>
  <dcterms:created xsi:type="dcterms:W3CDTF">2023-08-03T11:49:19Z</dcterms:created>
  <dcterms:modified xsi:type="dcterms:W3CDTF">2023-10-18T12:19:11Z</dcterms:modified>
</cp:coreProperties>
</file>